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6"/>
  </p:notesMasterIdLst>
  <p:sldIdLst>
    <p:sldId id="257" r:id="rId3"/>
    <p:sldId id="270" r:id="rId4"/>
    <p:sldId id="261" r:id="rId5"/>
    <p:sldId id="283" r:id="rId6"/>
    <p:sldId id="286" r:id="rId7"/>
    <p:sldId id="300" r:id="rId8"/>
    <p:sldId id="301" r:id="rId9"/>
    <p:sldId id="303" r:id="rId10"/>
    <p:sldId id="311" r:id="rId11"/>
    <p:sldId id="312" r:id="rId12"/>
    <p:sldId id="308" r:id="rId13"/>
    <p:sldId id="309" r:id="rId14"/>
    <p:sldId id="315" r:id="rId15"/>
    <p:sldId id="316" r:id="rId16"/>
    <p:sldId id="306" r:id="rId17"/>
    <p:sldId id="305" r:id="rId18"/>
    <p:sldId id="313" r:id="rId19"/>
    <p:sldId id="314" r:id="rId20"/>
    <p:sldId id="310" r:id="rId21"/>
    <p:sldId id="307" r:id="rId22"/>
    <p:sldId id="317" r:id="rId23"/>
    <p:sldId id="304" r:id="rId24"/>
    <p:sldId id="267" r:id="rId25"/>
  </p:sldIdLst>
  <p:sldSz cx="12192000" cy="6858000"/>
  <p:notesSz cx="7104063" cy="10234613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:p15="http://schemas.microsoft.com/office/powerpoint/2012/main" xmlns="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868213" y="2420258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="" xmlns:a16="http://schemas.microsoft.com/office/drawing/2014/main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="" xmlns:a16="http://schemas.microsoft.com/office/drawing/2014/main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="" xmlns:a16="http://schemas.microsoft.com/office/drawing/2014/main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="" xmlns:a16="http://schemas.microsoft.com/office/drawing/2014/main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694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8211" y="2328183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8211" y="2328183"/>
            <a:ext cx="463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Oracle 11g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DBMS </a:t>
                      </a:r>
                      <a:r>
                        <a:rPr lang="ko-KR" altLang="en-US" dirty="0" smtClean="0"/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exERD 2.4.6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웹서버</a:t>
                      </a:r>
                      <a:r>
                        <a:rPr lang="en-US" altLang="ko-KR" dirty="0" smtClean="0"/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tomcat 8.5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Chrom 80.0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웹프로그램 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Git Hub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Library</a:t>
                      </a:r>
                      <a:endParaRPr lang="ko-KR" altLang="en-US" dirty="0" smtClean="0"/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4260"/>
                <a:gridCol w="562426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물리</a:t>
                      </a:r>
                      <a:endParaRPr lang="ko-KR" altLang="en-US" dirty="0"/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hong\Desktop\0521mediq물리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4444" y="1925920"/>
            <a:ext cx="5525839" cy="3953833"/>
          </a:xfrm>
          <a:prstGeom prst="rect">
            <a:avLst/>
          </a:prstGeom>
          <a:noFill/>
        </p:spPr>
      </p:pic>
      <p:pic>
        <p:nvPicPr>
          <p:cNvPr id="2051" name="Picture 3" descr="C:\Users\hong\Desktop\0521mediq논리.png"/>
          <p:cNvPicPr>
            <a:picLocks noChangeAspect="1" noChangeArrowheads="1"/>
          </p:cNvPicPr>
          <p:nvPr/>
        </p:nvPicPr>
        <p:blipFill>
          <a:blip r:embed="rId3" cstate="print"/>
          <a:srcRect b="6518"/>
          <a:stretch>
            <a:fillRect/>
          </a:stretch>
        </p:blipFill>
        <p:spPr bwMode="auto">
          <a:xfrm>
            <a:off x="650719" y="1910707"/>
            <a:ext cx="5332730" cy="39958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744</Words>
  <Application>Microsoft Office PowerPoint</Application>
  <PresentationFormat>사용자 지정</PresentationFormat>
  <Paragraphs>174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230</cp:revision>
  <cp:lastPrinted>2020-04-15T10:59:57Z</cp:lastPrinted>
  <dcterms:created xsi:type="dcterms:W3CDTF">2017-11-24T11:22:27Z</dcterms:created>
  <dcterms:modified xsi:type="dcterms:W3CDTF">2020-05-22T00:53:57Z</dcterms:modified>
</cp:coreProperties>
</file>